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48441" autoAdjust="0"/>
  </p:normalViewPr>
  <p:slideViewPr>
    <p:cSldViewPr snapToGrid="0">
      <p:cViewPr varScale="1">
        <p:scale>
          <a:sx n="54" d="100"/>
          <a:sy n="54" d="100"/>
        </p:scale>
        <p:origin x="27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meron Shipman" userId="595f5a14dd9d6fa0" providerId="LiveId" clId="{A2DE8751-CBD3-41FA-A37D-447D7ABED028}"/>
    <pc:docChg chg="undo custSel addSld modSld sldOrd">
      <pc:chgData name="Cameron Shipman" userId="595f5a14dd9d6fa0" providerId="LiveId" clId="{A2DE8751-CBD3-41FA-A37D-447D7ABED028}" dt="2022-04-25T22:37:27.073" v="749" actId="20577"/>
      <pc:docMkLst>
        <pc:docMk/>
      </pc:docMkLst>
      <pc:sldChg chg="modSp mod">
        <pc:chgData name="Cameron Shipman" userId="595f5a14dd9d6fa0" providerId="LiveId" clId="{A2DE8751-CBD3-41FA-A37D-447D7ABED028}" dt="2022-04-25T22:37:07.945" v="730" actId="20577"/>
        <pc:sldMkLst>
          <pc:docMk/>
          <pc:sldMk cId="1734149447" sldId="256"/>
        </pc:sldMkLst>
        <pc:spChg chg="mod">
          <ac:chgData name="Cameron Shipman" userId="595f5a14dd9d6fa0" providerId="LiveId" clId="{A2DE8751-CBD3-41FA-A37D-447D7ABED028}" dt="2022-04-25T22:36:36.834" v="679"/>
          <ac:spMkLst>
            <pc:docMk/>
            <pc:sldMk cId="1734149447" sldId="256"/>
            <ac:spMk id="2" creationId="{9A0F192E-0566-450C-ABE4-961C11959F4B}"/>
          </ac:spMkLst>
        </pc:spChg>
        <pc:spChg chg="mod">
          <ac:chgData name="Cameron Shipman" userId="595f5a14dd9d6fa0" providerId="LiveId" clId="{A2DE8751-CBD3-41FA-A37D-447D7ABED028}" dt="2022-04-25T22:37:07.945" v="730" actId="20577"/>
          <ac:spMkLst>
            <pc:docMk/>
            <pc:sldMk cId="1734149447" sldId="256"/>
            <ac:spMk id="3" creationId="{856CEF09-B5A1-4A69-9B9D-BB1854BB6A22}"/>
          </ac:spMkLst>
        </pc:spChg>
      </pc:sldChg>
      <pc:sldChg chg="modSp new mod ord">
        <pc:chgData name="Cameron Shipman" userId="595f5a14dd9d6fa0" providerId="LiveId" clId="{A2DE8751-CBD3-41FA-A37D-447D7ABED028}" dt="2022-04-25T22:36:36.834" v="679"/>
        <pc:sldMkLst>
          <pc:docMk/>
          <pc:sldMk cId="2117984578" sldId="258"/>
        </pc:sldMkLst>
        <pc:spChg chg="mod">
          <ac:chgData name="Cameron Shipman" userId="595f5a14dd9d6fa0" providerId="LiveId" clId="{A2DE8751-CBD3-41FA-A37D-447D7ABED028}" dt="2022-04-25T22:36:36.834" v="679"/>
          <ac:spMkLst>
            <pc:docMk/>
            <pc:sldMk cId="2117984578" sldId="258"/>
            <ac:spMk id="2" creationId="{B0A733F0-3F9C-4CBE-8641-CDE3A1EE1249}"/>
          </ac:spMkLst>
        </pc:spChg>
        <pc:spChg chg="mod">
          <ac:chgData name="Cameron Shipman" userId="595f5a14dd9d6fa0" providerId="LiveId" clId="{A2DE8751-CBD3-41FA-A37D-447D7ABED028}" dt="2022-04-25T22:36:36.834" v="679"/>
          <ac:spMkLst>
            <pc:docMk/>
            <pc:sldMk cId="2117984578" sldId="258"/>
            <ac:spMk id="3" creationId="{64EE4340-5245-4CAF-A6E7-3F9BF59E2350}"/>
          </ac:spMkLst>
        </pc:spChg>
      </pc:sldChg>
      <pc:sldChg chg="modSp add mod">
        <pc:chgData name="Cameron Shipman" userId="595f5a14dd9d6fa0" providerId="LiveId" clId="{A2DE8751-CBD3-41FA-A37D-447D7ABED028}" dt="2022-04-25T22:37:27.073" v="749" actId="20577"/>
        <pc:sldMkLst>
          <pc:docMk/>
          <pc:sldMk cId="1483148972" sldId="259"/>
        </pc:sldMkLst>
        <pc:spChg chg="mod">
          <ac:chgData name="Cameron Shipman" userId="595f5a14dd9d6fa0" providerId="LiveId" clId="{A2DE8751-CBD3-41FA-A37D-447D7ABED028}" dt="2022-04-25T22:36:36.834" v="679"/>
          <ac:spMkLst>
            <pc:docMk/>
            <pc:sldMk cId="1483148972" sldId="259"/>
            <ac:spMk id="2" creationId="{B0A733F0-3F9C-4CBE-8641-CDE3A1EE1249}"/>
          </ac:spMkLst>
        </pc:spChg>
        <pc:spChg chg="mod">
          <ac:chgData name="Cameron Shipman" userId="595f5a14dd9d6fa0" providerId="LiveId" clId="{A2DE8751-CBD3-41FA-A37D-447D7ABED028}" dt="2022-04-25T22:37:27.073" v="749" actId="20577"/>
          <ac:spMkLst>
            <pc:docMk/>
            <pc:sldMk cId="1483148972" sldId="259"/>
            <ac:spMk id="3" creationId="{64EE4340-5245-4CAF-A6E7-3F9BF59E2350}"/>
          </ac:spMkLst>
        </pc:spChg>
      </pc:sldChg>
    </pc:docChg>
  </pc:docChgLst>
  <pc:docChgLst>
    <pc:chgData name="Cameron Shipman" userId="595f5a14dd9d6fa0" providerId="LiveId" clId="{E25FD5D3-A20C-4EAC-9D4F-77DA6554F81B}"/>
    <pc:docChg chg="undo redo custSel modSld">
      <pc:chgData name="Cameron Shipman" userId="595f5a14dd9d6fa0" providerId="LiveId" clId="{E25FD5D3-A20C-4EAC-9D4F-77DA6554F81B}" dt="2022-04-28T20:57:15.975" v="328" actId="20577"/>
      <pc:docMkLst>
        <pc:docMk/>
      </pc:docMkLst>
      <pc:sldChg chg="modNotesTx">
        <pc:chgData name="Cameron Shipman" userId="595f5a14dd9d6fa0" providerId="LiveId" clId="{E25FD5D3-A20C-4EAC-9D4F-77DA6554F81B}" dt="2022-04-28T20:57:15.975" v="328" actId="20577"/>
        <pc:sldMkLst>
          <pc:docMk/>
          <pc:sldMk cId="1483148972" sldId="259"/>
        </pc:sldMkLst>
      </pc:sldChg>
    </pc:docChg>
  </pc:docChgLst>
</pc:chgInfo>
</file>

<file path=ppt/media/image1.jpe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58DE53-ED52-4631-92E0-F92F07BBE508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A07C88-594F-4A89-910C-6AE7C527C4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2585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Feedback:</a:t>
            </a:r>
          </a:p>
          <a:p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Use real buttons instead of touchscreen</a:t>
            </a:r>
          </a:p>
          <a:p>
            <a:pPr marL="171450" indent="-171450">
              <a:buFontTx/>
              <a:buChar char="-"/>
            </a:pPr>
            <a:r>
              <a:rPr lang="en-GB" dirty="0"/>
              <a:t>Options: two player comp game or rhythm/reaction game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07C88-594F-4A89-910C-6AE7C527C41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4464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4687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4436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415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75575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9498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23435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8956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89015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66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1786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274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7391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9662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4538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7667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0692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42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A9CA0-6386-48FC-AA32-B9F0D79DADFC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0D8C-C7AD-4EA0-BAE3-81EAB59C98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2150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F192E-0566-450C-ABE4-961C11959F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Box Basher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6CEF09-B5A1-4A69-9B9D-BB1854BB6A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project by Cameron Shipman and Andrew Sturdy</a:t>
            </a:r>
          </a:p>
        </p:txBody>
      </p:sp>
    </p:spTree>
    <p:extLst>
      <p:ext uri="{BB962C8B-B14F-4D97-AF65-F5344CB8AC3E}">
        <p14:creationId xmlns:p14="http://schemas.microsoft.com/office/powerpoint/2010/main" val="1734149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733F0-3F9C-4CBE-8641-CDE3A1EE1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E4340-5245-4CAF-A6E7-3F9BF59E2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Clicker style game</a:t>
            </a:r>
          </a:p>
          <a:p>
            <a:r>
              <a:rPr lang="en-GB" dirty="0"/>
              <a:t>User gets points upon tapping the box.</a:t>
            </a:r>
          </a:p>
          <a:p>
            <a:r>
              <a:rPr lang="en-GB" dirty="0"/>
              <a:t>Shop Menu allows user to purchase upgrades to increase the points they receive when playing the game</a:t>
            </a:r>
          </a:p>
          <a:p>
            <a:r>
              <a:rPr lang="en-GB" dirty="0"/>
              <a:t>Additional hardware utilised to enhance the experience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7984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733F0-3F9C-4CBE-8641-CDE3A1EE1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E4340-5245-4CAF-A6E7-3F9BF59E2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will use the touchscreen for displaying and navigating the UI and to play the game</a:t>
            </a:r>
          </a:p>
          <a:p>
            <a:r>
              <a:rPr lang="en-GB" dirty="0"/>
              <a:t>An LED will flash and a buzzer will sound based on different events </a:t>
            </a:r>
            <a:r>
              <a:rPr lang="en-GB" dirty="0" err="1"/>
              <a:t>eg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A tapping boost/advantage period</a:t>
            </a:r>
          </a:p>
          <a:p>
            <a:pPr lvl="1"/>
            <a:r>
              <a:rPr lang="en-GB" dirty="0"/>
              <a:t>If the user hits </a:t>
            </a:r>
            <a:r>
              <a:rPr lang="en-GB"/>
              <a:t>a certain </a:t>
            </a:r>
            <a:r>
              <a:rPr lang="en-GB" dirty="0"/>
              <a:t>milestone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3148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graph&#10;&#10;Description automatically generated with low confidence">
            <a:extLst>
              <a:ext uri="{FF2B5EF4-FFF2-40B4-BE49-F238E27FC236}">
                <a16:creationId xmlns:a16="http://schemas.microsoft.com/office/drawing/2014/main" id="{A42CA4F1-BA47-419F-820A-7E67CB5E0B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66132" y="-1362"/>
            <a:ext cx="2695381" cy="359384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88E9C25-A87D-467C-9A79-1BAD711272FC}"/>
              </a:ext>
            </a:extLst>
          </p:cNvPr>
          <p:cNvSpPr/>
          <p:nvPr/>
        </p:nvSpPr>
        <p:spPr>
          <a:xfrm>
            <a:off x="3125755" y="1478902"/>
            <a:ext cx="279918" cy="28924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C1EFBA6-030C-42AC-9EB5-3AE50D76DECB}"/>
              </a:ext>
            </a:extLst>
          </p:cNvPr>
          <p:cNvSpPr/>
          <p:nvPr/>
        </p:nvSpPr>
        <p:spPr>
          <a:xfrm>
            <a:off x="1367406" y="2239861"/>
            <a:ext cx="209724" cy="21811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A screen 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3D19B06-18F7-4C6D-BA72-93F9AD007C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22" y="3429000"/>
            <a:ext cx="4113402" cy="3085052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287880C-0A92-40F1-B31E-733697F68AB1}"/>
              </a:ext>
            </a:extLst>
          </p:cNvPr>
          <p:cNvSpPr/>
          <p:nvPr/>
        </p:nvSpPr>
        <p:spPr>
          <a:xfrm>
            <a:off x="3265714" y="4174284"/>
            <a:ext cx="209724" cy="21811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EB6D7A0-2414-4F7D-BC6D-FBE7ACC02AC0}"/>
              </a:ext>
            </a:extLst>
          </p:cNvPr>
          <p:cNvSpPr/>
          <p:nvPr/>
        </p:nvSpPr>
        <p:spPr>
          <a:xfrm>
            <a:off x="4170784" y="4458392"/>
            <a:ext cx="279918" cy="28924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79FB9D9-839D-469A-8AFE-8587BC4D9E5D}"/>
              </a:ext>
            </a:extLst>
          </p:cNvPr>
          <p:cNvSpPr/>
          <p:nvPr/>
        </p:nvSpPr>
        <p:spPr>
          <a:xfrm>
            <a:off x="5119086" y="4513440"/>
            <a:ext cx="279918" cy="28924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87A54B5-3127-4A97-A389-00E0192A1502}"/>
              </a:ext>
            </a:extLst>
          </p:cNvPr>
          <p:cNvSpPr/>
          <p:nvPr/>
        </p:nvSpPr>
        <p:spPr>
          <a:xfrm>
            <a:off x="5956041" y="4488273"/>
            <a:ext cx="279918" cy="28924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80E61AA-09FF-40FD-A2B2-BB288D0CB14F}"/>
              </a:ext>
            </a:extLst>
          </p:cNvPr>
          <p:cNvSpPr/>
          <p:nvPr/>
        </p:nvSpPr>
        <p:spPr>
          <a:xfrm>
            <a:off x="4170784" y="5488098"/>
            <a:ext cx="279918" cy="28924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8B529B8-99CB-4478-A31E-D8BD022D62B3}"/>
              </a:ext>
            </a:extLst>
          </p:cNvPr>
          <p:cNvSpPr/>
          <p:nvPr/>
        </p:nvSpPr>
        <p:spPr>
          <a:xfrm>
            <a:off x="5108899" y="5488097"/>
            <a:ext cx="279918" cy="28924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C45B21E-EF18-4C08-B411-14FFC96BE7B5}"/>
              </a:ext>
            </a:extLst>
          </p:cNvPr>
          <p:cNvSpPr/>
          <p:nvPr/>
        </p:nvSpPr>
        <p:spPr>
          <a:xfrm>
            <a:off x="5907055" y="5488096"/>
            <a:ext cx="279918" cy="28924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8BED63-3846-4E8E-8931-CD2C79DBA7A1}"/>
              </a:ext>
            </a:extLst>
          </p:cNvPr>
          <p:cNvSpPr txBox="1"/>
          <p:nvPr/>
        </p:nvSpPr>
        <p:spPr>
          <a:xfrm>
            <a:off x="4915949" y="447867"/>
            <a:ext cx="1551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When pressed gain a point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66286AA-5B26-497E-9716-15A114141362}"/>
              </a:ext>
            </a:extLst>
          </p:cNvPr>
          <p:cNvCxnSpPr>
            <a:cxnSpLocks/>
            <a:stCxn id="20" idx="1"/>
            <a:endCxn id="6" idx="7"/>
          </p:cNvCxnSpPr>
          <p:nvPr/>
        </p:nvCxnSpPr>
        <p:spPr>
          <a:xfrm flipH="1">
            <a:off x="3364680" y="678700"/>
            <a:ext cx="1551269" cy="842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21CF60C-E8F7-4691-A2F5-6A194E0994DE}"/>
              </a:ext>
            </a:extLst>
          </p:cNvPr>
          <p:cNvSpPr txBox="1"/>
          <p:nvPr/>
        </p:nvSpPr>
        <p:spPr>
          <a:xfrm>
            <a:off x="6627224" y="1894321"/>
            <a:ext cx="26879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When pressed that upgrades level will go up by 1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A8727C9-72C7-425D-9BC5-DB34A842AA81}"/>
              </a:ext>
            </a:extLst>
          </p:cNvPr>
          <p:cNvCxnSpPr>
            <a:stCxn id="24" idx="1"/>
            <a:endCxn id="11" idx="0"/>
          </p:cNvCxnSpPr>
          <p:nvPr/>
        </p:nvCxnSpPr>
        <p:spPr>
          <a:xfrm flipH="1">
            <a:off x="4310743" y="2125154"/>
            <a:ext cx="2316481" cy="2333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FF9C589-2F5C-4F41-A8F6-2F89C2E6BCA5}"/>
              </a:ext>
            </a:extLst>
          </p:cNvPr>
          <p:cNvCxnSpPr>
            <a:stCxn id="24" idx="1"/>
            <a:endCxn id="12" idx="0"/>
          </p:cNvCxnSpPr>
          <p:nvPr/>
        </p:nvCxnSpPr>
        <p:spPr>
          <a:xfrm flipH="1">
            <a:off x="5259045" y="2125154"/>
            <a:ext cx="1368179" cy="2388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C5F757-ED9A-4D3F-A946-993B0F74713D}"/>
              </a:ext>
            </a:extLst>
          </p:cNvPr>
          <p:cNvCxnSpPr>
            <a:stCxn id="24" idx="1"/>
            <a:endCxn id="13" idx="0"/>
          </p:cNvCxnSpPr>
          <p:nvPr/>
        </p:nvCxnSpPr>
        <p:spPr>
          <a:xfrm flipH="1">
            <a:off x="6096000" y="2125154"/>
            <a:ext cx="531224" cy="2363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8EA85E3-CCF8-4A5C-A05D-E4A3E34B4567}"/>
              </a:ext>
            </a:extLst>
          </p:cNvPr>
          <p:cNvCxnSpPr>
            <a:stCxn id="24" idx="1"/>
            <a:endCxn id="14" idx="0"/>
          </p:cNvCxnSpPr>
          <p:nvPr/>
        </p:nvCxnSpPr>
        <p:spPr>
          <a:xfrm flipH="1">
            <a:off x="4310743" y="2125154"/>
            <a:ext cx="2316481" cy="3362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69C9CC3-834D-469B-98F5-2395A0F1859B}"/>
              </a:ext>
            </a:extLst>
          </p:cNvPr>
          <p:cNvCxnSpPr>
            <a:stCxn id="24" idx="1"/>
            <a:endCxn id="15" idx="0"/>
          </p:cNvCxnSpPr>
          <p:nvPr/>
        </p:nvCxnSpPr>
        <p:spPr>
          <a:xfrm flipH="1">
            <a:off x="5248858" y="2125154"/>
            <a:ext cx="1378366" cy="3362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5143A07-80EC-40B7-BD5B-A96C1940632F}"/>
              </a:ext>
            </a:extLst>
          </p:cNvPr>
          <p:cNvCxnSpPr>
            <a:stCxn id="24" idx="1"/>
            <a:endCxn id="16" idx="0"/>
          </p:cNvCxnSpPr>
          <p:nvPr/>
        </p:nvCxnSpPr>
        <p:spPr>
          <a:xfrm flipH="1">
            <a:off x="6047014" y="2125154"/>
            <a:ext cx="580210" cy="3362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DAE92B3-E346-4F0B-BB5A-2A22EBEDB80D}"/>
              </a:ext>
            </a:extLst>
          </p:cNvPr>
          <p:cNvCxnSpPr>
            <a:endCxn id="9" idx="1"/>
          </p:cNvCxnSpPr>
          <p:nvPr/>
        </p:nvCxnSpPr>
        <p:spPr>
          <a:xfrm>
            <a:off x="1472268" y="2457974"/>
            <a:ext cx="1041554" cy="2513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FB09BDF-1973-465C-B2D1-DCBF6F5A9BB8}"/>
              </a:ext>
            </a:extLst>
          </p:cNvPr>
          <p:cNvCxnSpPr>
            <a:stCxn id="10" idx="0"/>
            <a:endCxn id="5" idx="1"/>
          </p:cNvCxnSpPr>
          <p:nvPr/>
        </p:nvCxnSpPr>
        <p:spPr>
          <a:xfrm flipH="1" flipV="1">
            <a:off x="2513823" y="3143249"/>
            <a:ext cx="856753" cy="1031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1519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4451</TotalTime>
  <Words>128</Words>
  <Application>Microsoft Office PowerPoint</Application>
  <PresentationFormat>Widescreen</PresentationFormat>
  <Paragraphs>19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Tw Cen MT</vt:lpstr>
      <vt:lpstr>Circuit</vt:lpstr>
      <vt:lpstr>Box Basher</vt:lpstr>
      <vt:lpstr>Our idea</vt:lpstr>
      <vt:lpstr>Our implementation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 Chart</dc:title>
  <dc:creator>Andrew Sturdy (CMP - Student)</dc:creator>
  <cp:lastModifiedBy>Cameron Shipman</cp:lastModifiedBy>
  <cp:revision>2</cp:revision>
  <dcterms:created xsi:type="dcterms:W3CDTF">2022-04-22T20:22:44Z</dcterms:created>
  <dcterms:modified xsi:type="dcterms:W3CDTF">2022-04-28T20:57:16Z</dcterms:modified>
</cp:coreProperties>
</file>

<file path=docProps/thumbnail.jpeg>
</file>